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2C773-C169-45C2-A904-03A03A718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EDA0B9-D64D-42F8-9D83-2DADD33DB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116A5F-00B9-4D6B-A356-22081EBA5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05E2DB-04D9-4BAB-BE9F-A6F505B28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B0D6DB-896B-4FDD-A620-1C5A9FFA1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716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BC73A-D2ED-449F-94A2-69644EC98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EF923D-DC86-4622-9547-286A2C4C2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6035CA-F6FB-4B70-BEAB-941EE81A9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8CB337-D5B7-459A-AA63-FB77EEB83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03764A-C7EC-4AFA-ACEF-AD5905F61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9794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D08DF6-2BA1-4136-BFC3-DC09F01DF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EF6273-F7DD-4716-8014-D60AF7A70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7EE22D-019F-46EA-916F-CBF098BFE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6C5471-8AE3-4D69-82DF-31B3F782C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5158CB-F288-4B75-A0EC-927F3C5A1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55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007AA7-C731-4AC6-88EA-50D18AD2E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5539E9-A71F-4A38-A6C2-80C868C26A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E931C3-D84B-4EF5-BDC2-EBD873A5D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EF1CDB-7E60-4FD9-AD9E-E16F0EFBE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2DF3B7-449A-4620-A14E-C771607D6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95D6B6E-6BDC-4445-8622-E344F8CD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665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28438B-F7FF-4EDA-B700-1B595128F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FF1299-0CB7-4875-903D-5494487AE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C11995-D14E-4A3E-8416-C580659A3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EBA3B41-FCFA-47AF-98EA-8767FAFD99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31A8EF4-0DAB-4EB5-B33E-B6C5729F2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69737BD-B298-4139-B868-79CC54404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C8AEF83-BF2B-4117-AEA4-0717EA013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B4FCFD2-220F-4DED-97EB-5353C7717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854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FDABA-C7D0-427B-AA80-DE4A4CDA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D402109-1338-4BA3-88DF-806647902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660A70A-2D6D-47C7-B29B-902B777B4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B06C93-937B-4867-B423-B05417A7E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6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99E4CC2-1579-4FCC-8383-F6E70367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CE28D00-A41F-40A7-9940-B2BB32A76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C38AD2-A20A-4E00-A393-13AF7B31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812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4EB91-AF17-43CB-BDAB-D61B3FB55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E54582-D94B-405A-AD65-2FED31217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3B50842-77B7-483E-BD26-34D012716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2367AB-A28D-432D-AF83-62C0D8A70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681E869-6F85-498F-A609-1A4F0DC39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516F68-089B-4344-A2B0-C243F722E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0408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64A51A-3CC0-409A-B1E4-B87C955B4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C3FC0B3-B23A-4213-B982-B1D60EC569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421948-07E4-4967-AA0F-92AC1E7B2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AD6331-5FC4-48E3-BEF5-B65AB223C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6B9B87E-5624-4713-9102-E05583F3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7526BA-B803-4248-B886-D4A1496E9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802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BE7F-9373-42E4-AFA0-5AAFF74E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11569AB-B2BC-470D-B628-7F1F5F1AB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4B2CD3-32A5-4423-85B4-BEE70B1EC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42CDA1-C7AD-42A2-807F-F3F82257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F1E253-8ED1-4741-B625-D46BF322F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822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023A19C-78D4-43AA-AA74-F78FC43EC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76F2BFB-65E8-449B-96D4-D4B983A5D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65A300-3C4F-455D-B474-05D7F8A1D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1AD9EA-0670-4D1E-B072-09D8C84ED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F5EB57-BF08-4E1C-9637-E7DB23A97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907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F479DCD-5137-4333-B1AB-896E0E2A5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F9AFD7-8D87-4FF9-8C4A-D8F09947F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24D4DE-0068-43E0-BC2E-C770753672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30124-DC3E-4A34-9718-DA2D5D3C224D}" type="datetimeFigureOut">
              <a:rPr lang="pt-BR" smtClean="0"/>
              <a:t>21/07/2021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720CD0-192E-4DCF-BC31-765C28C81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EC767B-C618-4F29-8FAF-06BBD6830B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0D227-A317-41FA-8BD4-211FFDAAA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96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705381A-CC81-482F-8FC5-98E6E4A11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5713437" cy="187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018A087-2A1A-4C2E-B408-5EF721102167}"/>
              </a:ext>
            </a:extLst>
          </p:cNvPr>
          <p:cNvSpPr txBox="1"/>
          <p:nvPr/>
        </p:nvSpPr>
        <p:spPr>
          <a:xfrm>
            <a:off x="5903741" y="2405465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 Poster pertencente à categoria Relato de Experiência deverá conter: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WordVisiCarriageReturn_MSFontService"/>
              </a:rPr>
              <a:t> </a:t>
            </a:r>
            <a:br>
              <a:rPr lang="pt-BR" sz="1800" b="0" i="0" dirty="0">
                <a:solidFill>
                  <a:srgbClr val="000000"/>
                </a:solidFill>
                <a:effectLst/>
                <a:latin typeface="WordVisiCarriageReturn_MSFontService"/>
              </a:rPr>
            </a:b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Apresentação do tema/assunto; Objetivo/finalidade; Desenvolvimento (descrição da ação ou prática profissional/ institucional); Considerações finais; 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775EEAA-46EE-46D8-B2FE-E46D655AAF4C}"/>
              </a:ext>
            </a:extLst>
          </p:cNvPr>
          <p:cNvSpPr txBox="1"/>
          <p:nvPr/>
        </p:nvSpPr>
        <p:spPr>
          <a:xfrm>
            <a:off x="5764236" y="259052"/>
            <a:ext cx="60983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dirty="0">
                <a:effectLst/>
              </a:rPr>
              <a:t> TÍTULO DO TRABALHO</a:t>
            </a:r>
            <a:endParaRPr lang="pt-BR" sz="2200" b="1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6CE67B4-24CF-402A-B6ED-CB47EB7AFA45}"/>
              </a:ext>
            </a:extLst>
          </p:cNvPr>
          <p:cNvSpPr txBox="1"/>
          <p:nvPr/>
        </p:nvSpPr>
        <p:spPr>
          <a:xfrm>
            <a:off x="5713436" y="689939"/>
            <a:ext cx="60983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pt-BR" sz="1400" b="0" i="0" u="none" strike="noStrike" dirty="0">
                <a:solidFill>
                  <a:srgbClr val="000000"/>
                </a:solidFill>
                <a:effectLst/>
              </a:rPr>
              <a:t>SOBRENOME, Nome Completo1; SOBRENOME, Nome Completo2</a:t>
            </a:r>
            <a:r>
              <a:rPr lang="pt-BR" sz="1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ctr" rtl="0" fontAlgn="base"/>
            <a:r>
              <a:rPr lang="pt-BR" sz="1400" b="0" i="0" u="none" strike="noStrike" dirty="0">
                <a:solidFill>
                  <a:srgbClr val="000000"/>
                </a:solidFill>
                <a:effectLst/>
              </a:rPr>
              <a:t>1 Nome da Instituição - SIGLA, Cidade - UF</a:t>
            </a:r>
            <a:r>
              <a:rPr lang="pt-BR" sz="1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ctr" rtl="0" fontAlgn="base"/>
            <a:r>
              <a:rPr lang="pt-BR" sz="1400" b="0" i="0" u="none" strike="noStrike" dirty="0">
                <a:solidFill>
                  <a:srgbClr val="000000"/>
                </a:solidFill>
                <a:effectLst/>
              </a:rPr>
              <a:t>2 Nome da Instituição - SIGLA, Cidade - UF</a:t>
            </a:r>
            <a:r>
              <a:rPr lang="pt-BR" sz="1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l" rtl="0" fontAlgn="base"/>
            <a:r>
              <a:rPr lang="pt-BR" sz="1400" b="0" i="0" dirty="0">
                <a:solidFill>
                  <a:srgbClr val="000000"/>
                </a:solidFill>
                <a:effectLst/>
              </a:rPr>
              <a:t>​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90FF5A4-8219-4011-83C6-B9E409BBAB4C}"/>
              </a:ext>
            </a:extLst>
          </p:cNvPr>
          <p:cNvSpPr txBox="1"/>
          <p:nvPr/>
        </p:nvSpPr>
        <p:spPr>
          <a:xfrm>
            <a:off x="329420" y="2405356"/>
            <a:ext cx="506788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 poster pertencente à categoria Relato de Pesquisa deverá conter: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WordVisiCarriageReturn_MSFontService"/>
              </a:rPr>
              <a:t> </a:t>
            </a:r>
            <a:br>
              <a:rPr lang="pt-BR" sz="1800" b="0" i="0" dirty="0">
                <a:solidFill>
                  <a:srgbClr val="000000"/>
                </a:solidFill>
                <a:effectLst/>
                <a:latin typeface="WordVisiCarriageReturn_MSFontService"/>
              </a:rPr>
            </a:b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Introdução; Objetivo; Metodologia (design/tipo de pesquisa, população/amostra, procedimentos de coleta e análise dos dados); Resultados (podem ser utilizados gráficos e tabelas, nas cores preto, branco e cinza, desde que o conteúdo total do trabalho não exceda uma página); Conclusão; </a:t>
            </a:r>
            <a:endParaRPr lang="pt-BR" b="0" i="1" u="none" strike="noStrike" dirty="0">
              <a:solidFill>
                <a:srgbClr val="000000"/>
              </a:solidFill>
              <a:effectLst/>
            </a:endParaRPr>
          </a:p>
          <a:p>
            <a:pPr algn="l" rtl="0" fontAlgn="base"/>
            <a:endParaRPr lang="pt-BR" i="1" dirty="0">
              <a:solidFill>
                <a:srgbClr val="000000"/>
              </a:solidFill>
            </a:endParaRPr>
          </a:p>
          <a:p>
            <a:pPr algn="l" rtl="0" fontAlgn="base"/>
            <a:endParaRPr lang="pt-BR" b="0" i="1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AE2AA7A-4FFE-4D9C-9443-3CA6CAF006F3}"/>
              </a:ext>
            </a:extLst>
          </p:cNvPr>
          <p:cNvSpPr txBox="1"/>
          <p:nvPr/>
        </p:nvSpPr>
        <p:spPr>
          <a:xfrm>
            <a:off x="5764236" y="4616271"/>
            <a:ext cx="60983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pt-BR" b="0" i="1" u="none" strike="noStrike" dirty="0">
                <a:solidFill>
                  <a:srgbClr val="000000"/>
                </a:solidFill>
                <a:effectLst/>
              </a:rPr>
              <a:t>Observações:</a:t>
            </a:r>
            <a:r>
              <a:rPr lang="en-US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l" rtl="0" fontAlgn="base"/>
            <a:r>
              <a:rPr lang="pt-BR" b="0" i="1" u="none" strike="noStrike" dirty="0">
                <a:solidFill>
                  <a:srgbClr val="000000"/>
                </a:solidFill>
                <a:effectLst/>
              </a:rPr>
              <a:t>- Indicar se o trabalho contou com Apoiador;</a:t>
            </a:r>
            <a:r>
              <a:rPr lang="en-US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285750" indent="-285750" algn="l" rtl="0" fontAlgn="base">
              <a:buFontTx/>
              <a:buChar char="-"/>
            </a:pPr>
            <a:r>
              <a:rPr lang="pt-BR" b="0" i="1" u="none" strike="noStrike" dirty="0">
                <a:solidFill>
                  <a:srgbClr val="000000"/>
                </a:solidFill>
                <a:effectLst/>
              </a:rPr>
              <a:t>Podem ser utilizados recursos visuais como gráficos, imagens (com autorização). </a:t>
            </a:r>
          </a:p>
          <a:p>
            <a:pPr marL="285750" indent="-285750" algn="l" rtl="0" fontAlgn="base">
              <a:buFontTx/>
              <a:buChar char="-"/>
            </a:pPr>
            <a:r>
              <a:rPr lang="pt-BR" b="0" i="1" u="none" strike="noStrike" dirty="0">
                <a:solidFill>
                  <a:srgbClr val="000000"/>
                </a:solidFill>
                <a:effectLst/>
              </a:rPr>
              <a:t>É desejável que as legendas contenham uma breve descrição da imagem ou gráfico.</a:t>
            </a:r>
            <a:endParaRPr lang="en-US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060242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35DA20DB7D704E8CE1BF45D2BFF9AF" ma:contentTypeVersion="12" ma:contentTypeDescription="Crie um novo documento." ma:contentTypeScope="" ma:versionID="4b14639357ced7ad3b021bc755b0fc43">
  <xsd:schema xmlns:xsd="http://www.w3.org/2001/XMLSchema" xmlns:xs="http://www.w3.org/2001/XMLSchema" xmlns:p="http://schemas.microsoft.com/office/2006/metadata/properties" xmlns:ns2="38be8281-5e25-4ffb-91ca-7344eb491bae" xmlns:ns3="476833b5-f95d-4d07-8c2e-e80ceba769b7" targetNamespace="http://schemas.microsoft.com/office/2006/metadata/properties" ma:root="true" ma:fieldsID="6bf1906e77e32e36890dfc60ce7cc900" ns2:_="" ns3:_="">
    <xsd:import namespace="38be8281-5e25-4ffb-91ca-7344eb491bae"/>
    <xsd:import namespace="476833b5-f95d-4d07-8c2e-e80ceba769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be8281-5e25-4ffb-91ca-7344eb491b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6833b5-f95d-4d07-8c2e-e80ceba769b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3604D87-430A-4DFE-8704-0303E8AA69D6}"/>
</file>

<file path=customXml/itemProps2.xml><?xml version="1.0" encoding="utf-8"?>
<ds:datastoreItem xmlns:ds="http://schemas.openxmlformats.org/officeDocument/2006/customXml" ds:itemID="{748F3992-290D-4B06-9DCC-416D533B10FA}"/>
</file>

<file path=customXml/itemProps3.xml><?xml version="1.0" encoding="utf-8"?>
<ds:datastoreItem xmlns:ds="http://schemas.openxmlformats.org/officeDocument/2006/customXml" ds:itemID="{8B5C0E36-AA44-4CD1-9018-E9540F387F18}"/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180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WordVisiCarriageReturn_MSFontService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Regiane Cristina Galante</dc:creator>
  <cp:lastModifiedBy>Regiane Cristina Galante</cp:lastModifiedBy>
  <cp:revision>5</cp:revision>
  <dcterms:created xsi:type="dcterms:W3CDTF">2021-07-21T21:56:43Z</dcterms:created>
  <dcterms:modified xsi:type="dcterms:W3CDTF">2021-07-21T22:35:08Z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0x010100BA35DA20DB7D704E8CE1BF45D2BFF9AF</vt:lpwstr>
  </property>
</Properties>
</file>